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4" r:id="rId2"/>
    <p:sldId id="280" r:id="rId3"/>
    <p:sldId id="285" r:id="rId4"/>
    <p:sldId id="286" r:id="rId5"/>
    <p:sldId id="283" r:id="rId6"/>
    <p:sldId id="287" r:id="rId7"/>
    <p:sldId id="284" r:id="rId8"/>
    <p:sldId id="288" r:id="rId9"/>
    <p:sldId id="290" r:id="rId10"/>
    <p:sldId id="289" r:id="rId11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834DDAA-C6CE-49A9-B33B-EDCDE73BB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51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05290BE-2A14-48F1-BC8B-4FA03DA21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71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39CEE3C-3C5D-4518-BC49-75CAC9F42746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A339EDF-226F-4AD4-BF98-5955AA9D7419}" type="slidenum">
              <a:rPr lang="zh-TW" altLang="en-US"/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1A49F75-DC49-4CD4-A305-5A8A3D65FF84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0045D8A-06E5-4C4D-B7D7-C9B1DAFC5AD8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B292D6C-81A2-45A2-9649-200EADDBAEC0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ADD03F0-90CE-4DB7-9663-8F6F937CB653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959980C-A1CD-4910-B9B6-C206C6953ABF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CD0A6D8-A828-45C0-8B8A-19B59FAF7D7E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45C2C95-8C0D-41BC-904A-026FBFFF6F88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25D28E5-B4CA-499A-812A-AE136672426A}" type="slidenum">
              <a:rPr lang="zh-TW" altLang="en-US"/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090976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115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sz="3200" dirty="0"/>
              <a:t>主，我還有誰在天上？</a:t>
            </a:r>
          </a:p>
          <a:p>
            <a:pPr algn="ctr" eaLnBrk="1" hangingPunct="1"/>
            <a:r>
              <a:rPr lang="en-US" altLang="zh-TW" dirty="0"/>
              <a:t>Whom have I, Lord, in heaven but Thee?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惟有祢！惟有祢！</a:t>
            </a:r>
          </a:p>
          <a:p>
            <a:pPr algn="ctr" eaLnBrk="1" hangingPunct="1"/>
            <a:r>
              <a:rPr lang="en-US" altLang="zh-TW" dirty="0"/>
              <a:t>None but Thee! None but Thee!</a:t>
            </a:r>
          </a:p>
          <a:p>
            <a:pPr algn="ctr" eaLnBrk="1" hangingPunct="1"/>
            <a:r>
              <a:rPr lang="zh-TW" altLang="en-US" sz="3200" dirty="0"/>
              <a:t>我的一生，只此可唱：</a:t>
            </a:r>
          </a:p>
          <a:p>
            <a:pPr algn="ctr" eaLnBrk="1" hangingPunct="1"/>
            <a:r>
              <a:rPr lang="en-US" altLang="zh-TW" dirty="0"/>
              <a:t>And this my song through life shall be: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主為我！主為我！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6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H336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我還有誰在天上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？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WHOM HAVE I, LORD, IN HEAVEN BUT THEE?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H336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我的軀殼雖有痛苦，</a:t>
            </a:r>
          </a:p>
          <a:p>
            <a:pPr algn="ctr" eaLnBrk="1" hangingPunct="1"/>
            <a:r>
              <a:rPr lang="en-US" altLang="zh-TW" dirty="0"/>
              <a:t>When sharpest pains my frame pervade,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所有自然力量都無，</a:t>
            </a:r>
          </a:p>
          <a:p>
            <a:pPr algn="ctr" eaLnBrk="1" hangingPunct="1"/>
            <a:r>
              <a:rPr lang="en-US" altLang="zh-TW" dirty="0"/>
              <a:t>And all the powers of nature fade,</a:t>
            </a:r>
          </a:p>
          <a:p>
            <a:pPr algn="ctr" eaLnBrk="1" hangingPunct="1"/>
            <a:r>
              <a:rPr lang="zh-TW" altLang="en-US" sz="3200" dirty="0"/>
              <a:t>我仍高聲歌唱歡呼，</a:t>
            </a:r>
          </a:p>
          <a:p>
            <a:pPr algn="ctr" eaLnBrk="1" hangingPunct="1"/>
            <a:r>
              <a:rPr lang="en-US" altLang="zh-TW" dirty="0"/>
              <a:t>Still will I sing through death’s cold shade: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我要主！我要主！</a:t>
            </a:r>
          </a:p>
          <a:p>
            <a:pPr algn="ctr" eaLnBrk="1" hangingPunct="1"/>
            <a:r>
              <a:rPr lang="en-US" altLang="zh-TW" dirty="0"/>
              <a:t>Christ for me! Christ for me!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H336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祂已為我流血辛勞，</a:t>
            </a:r>
          </a:p>
          <a:p>
            <a:pPr algn="ctr" eaLnBrk="1" hangingPunct="1"/>
            <a:r>
              <a:rPr lang="en-US" altLang="zh-TW" dirty="0"/>
              <a:t>He hath for me the serpent trod,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祂作我的贖罪羊羔；</a:t>
            </a:r>
          </a:p>
          <a:p>
            <a:pPr algn="ctr" eaLnBrk="1" hangingPunct="1"/>
            <a:r>
              <a:rPr lang="en-US" altLang="zh-TW" dirty="0"/>
              <a:t>He hath redeemed me “by His blood,”</a:t>
            </a:r>
          </a:p>
          <a:p>
            <a:pPr algn="ctr" eaLnBrk="1" hangingPunct="1"/>
            <a:r>
              <a:rPr lang="zh-TW" altLang="en-US" sz="3200" dirty="0"/>
              <a:t>使我這人與神和好，</a:t>
            </a:r>
          </a:p>
          <a:p>
            <a:pPr algn="ctr" eaLnBrk="1" hangingPunct="1"/>
            <a:r>
              <a:rPr lang="en-US" altLang="zh-TW" dirty="0"/>
              <a:t>And reconciled my soul to God: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主為我！主為我！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H336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我不追求自私福氣，</a:t>
            </a:r>
          </a:p>
          <a:p>
            <a:pPr algn="ctr" eaLnBrk="1" hangingPunct="1"/>
            <a:r>
              <a:rPr lang="en-US" altLang="zh-TW" dirty="0"/>
              <a:t>I envy not the rich their joys: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我要主！我要主！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  <a:p>
            <a:pPr algn="ctr" eaLnBrk="1" hangingPunct="1"/>
            <a:r>
              <a:rPr lang="zh-TW" altLang="en-US" sz="3200" dirty="0"/>
              <a:t>我不羨慕鍍金玩意，</a:t>
            </a:r>
          </a:p>
          <a:p>
            <a:pPr algn="ctr" eaLnBrk="1" hangingPunct="1"/>
            <a:r>
              <a:rPr lang="en-US" altLang="zh-TW" dirty="0"/>
              <a:t>I covet not earth’s glittering toys: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我要主！我要主！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H336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自私福氣不能長久，</a:t>
            </a:r>
          </a:p>
          <a:p>
            <a:pPr algn="ctr" eaLnBrk="1" hangingPunct="1"/>
            <a:r>
              <a:rPr lang="en-US" altLang="zh-TW" dirty="0"/>
              <a:t>Earth can no lasting bliss bestow,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性質定規瞬息罷休，</a:t>
            </a:r>
          </a:p>
          <a:p>
            <a:pPr algn="ctr" eaLnBrk="1" hangingPunct="1"/>
            <a:r>
              <a:rPr lang="en-US" altLang="zh-TW" dirty="0"/>
              <a:t>“Fading” is stamped on all below;</a:t>
            </a:r>
          </a:p>
          <a:p>
            <a:pPr algn="ctr" eaLnBrk="1" hangingPunct="1"/>
            <a:r>
              <a:rPr lang="zh-TW" altLang="en-US" sz="3200" dirty="0"/>
              <a:t>我的喜樂永遠存留，</a:t>
            </a:r>
          </a:p>
          <a:p>
            <a:pPr algn="ctr" eaLnBrk="1" hangingPunct="1"/>
            <a:r>
              <a:rPr lang="en-US" altLang="zh-TW" dirty="0"/>
              <a:t>Mine is a joy no end can know: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我要主！我要主！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H336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我今棄絕為富思想，</a:t>
            </a:r>
          </a:p>
          <a:p>
            <a:pPr algn="ctr" eaLnBrk="1" hangingPunct="1"/>
            <a:r>
              <a:rPr lang="en-US" altLang="zh-TW" dirty="0"/>
              <a:t>Though with the poor be cast my lot: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主為我！主為我！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  <a:p>
            <a:pPr algn="ctr" eaLnBrk="1" hangingPunct="1"/>
            <a:r>
              <a:rPr lang="zh-TW" altLang="en-US" sz="3200" dirty="0"/>
              <a:t>我不盼望自己安享，</a:t>
            </a:r>
          </a:p>
          <a:p>
            <a:pPr algn="ctr" eaLnBrk="1" hangingPunct="1"/>
            <a:r>
              <a:rPr lang="en-US" altLang="zh-TW" dirty="0"/>
              <a:t>“He </a:t>
            </a:r>
            <a:r>
              <a:rPr lang="en-US" altLang="zh-TW" dirty="0" err="1"/>
              <a:t>knoweth</a:t>
            </a:r>
            <a:r>
              <a:rPr lang="en-US" altLang="zh-TW" dirty="0"/>
              <a:t> best,” I murmur not: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主為我！主為我！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H336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無花果樹雖不發旺，</a:t>
            </a:r>
          </a:p>
          <a:p>
            <a:pPr algn="ctr" eaLnBrk="1" hangingPunct="1"/>
            <a:r>
              <a:rPr lang="en-US" altLang="zh-TW" dirty="0"/>
              <a:t>Though “vine” and “fig-tree” blight assail,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葡萄、橄欖無一可享；</a:t>
            </a:r>
          </a:p>
          <a:p>
            <a:pPr algn="ctr" eaLnBrk="1" hangingPunct="1"/>
            <a:r>
              <a:rPr lang="en-US" altLang="zh-TW" dirty="0"/>
              <a:t>The “labor of the olive fail,”</a:t>
            </a:r>
          </a:p>
          <a:p>
            <a:pPr algn="ctr" eaLnBrk="1" hangingPunct="1"/>
            <a:r>
              <a:rPr lang="zh-TW" altLang="en-US" sz="3200" dirty="0"/>
              <a:t>棚內無牛，圈中無羊，</a:t>
            </a:r>
          </a:p>
          <a:p>
            <a:pPr algn="ctr" eaLnBrk="1" hangingPunct="1"/>
            <a:r>
              <a:rPr lang="en-US" altLang="zh-TW" dirty="0"/>
              <a:t>And death over flock and herd prevail: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主為我！主為我！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H336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我心現今全安息，</a:t>
            </a:r>
          </a:p>
          <a:p>
            <a:pPr algn="ctr" eaLnBrk="1" hangingPunct="1"/>
            <a:r>
              <a:rPr lang="en-US" altLang="zh-TW" dirty="0"/>
              <a:t>Though I am now on hostile ground,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主為我！主為我！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  <a:p>
            <a:pPr algn="ctr" eaLnBrk="1" hangingPunct="1"/>
            <a:r>
              <a:rPr lang="zh-TW" altLang="en-US" sz="3200" dirty="0"/>
              <a:t>不怕試探常來攻擊，</a:t>
            </a:r>
          </a:p>
          <a:p>
            <a:pPr algn="ctr" eaLnBrk="1" hangingPunct="1"/>
            <a:r>
              <a:rPr lang="en-US" altLang="zh-TW" dirty="0"/>
              <a:t>And sin beset me all around,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主為我！主為我！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H336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任憑引誘力量洶湧，</a:t>
            </a:r>
          </a:p>
          <a:p>
            <a:pPr algn="ctr" eaLnBrk="1" hangingPunct="1"/>
            <a:r>
              <a:rPr lang="en-US" altLang="zh-TW" dirty="0"/>
              <a:t>Let earth her fiercest battles wage,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我們靠主能夠強勇，</a:t>
            </a:r>
          </a:p>
          <a:p>
            <a:pPr algn="ctr" eaLnBrk="1" hangingPunct="1"/>
            <a:r>
              <a:rPr lang="en-US" altLang="zh-TW" dirty="0"/>
              <a:t>And foes against my soul engage,</a:t>
            </a:r>
          </a:p>
          <a:p>
            <a:pPr algn="ctr" eaLnBrk="1" hangingPunct="1"/>
            <a:r>
              <a:rPr lang="zh-TW" altLang="en-US" sz="3200" dirty="0"/>
              <a:t>能夠冷笑它們無用，</a:t>
            </a:r>
          </a:p>
          <a:p>
            <a:pPr algn="ctr" eaLnBrk="1" hangingPunct="1"/>
            <a:r>
              <a:rPr lang="en-US" altLang="zh-TW" dirty="0"/>
              <a:t>Strong in His strength I scorn their rage: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主為我！主為我！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H328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當我人生路程將畢，</a:t>
            </a:r>
          </a:p>
          <a:p>
            <a:pPr algn="ctr" eaLnBrk="1" hangingPunct="1"/>
            <a:r>
              <a:rPr lang="en-US" altLang="zh-TW" dirty="0"/>
              <a:t>And when my life draws to its close,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我要主！我要主！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  <a:p>
            <a:pPr algn="ctr" eaLnBrk="1" hangingPunct="1"/>
            <a:r>
              <a:rPr lang="zh-TW" altLang="en-US" sz="3200" dirty="0"/>
              <a:t>安全倚靠祂的手臂，</a:t>
            </a:r>
          </a:p>
          <a:p>
            <a:pPr algn="ctr" eaLnBrk="1" hangingPunct="1"/>
            <a:r>
              <a:rPr lang="en-US" altLang="zh-TW" dirty="0"/>
              <a:t>Safe in His arms I shall repose.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我要主！我要主！</a:t>
            </a:r>
          </a:p>
          <a:p>
            <a:pPr algn="ctr" eaLnBrk="1" hangingPunct="1"/>
            <a:r>
              <a:rPr lang="en-US" altLang="zh-TW" dirty="0"/>
              <a:t>Christ for me! Christ for 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5447</TotalTime>
  <Words>706</Words>
  <Application>Microsoft Office PowerPoint</Application>
  <PresentationFormat>Custom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H336  主，我還有誰在天上？  WHOM HAVE I, LORD, IN HEAVEN BUT THEE?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122</cp:revision>
  <dcterms:created xsi:type="dcterms:W3CDTF">2001-04-19T19:07:54Z</dcterms:created>
  <dcterms:modified xsi:type="dcterms:W3CDTF">2017-08-05T17:30:45Z</dcterms:modified>
</cp:coreProperties>
</file>